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4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11/19/14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11/19/14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11/19/14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11/19/14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11/19/14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bbc.co.uk/schoolreport/1595018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556" y="1905000"/>
            <a:ext cx="7905044" cy="2593975"/>
          </a:xfrm>
        </p:spPr>
        <p:txBody>
          <a:bodyPr/>
          <a:lstStyle/>
          <a:p>
            <a:pPr algn="ctr"/>
            <a:r>
              <a:rPr lang="en-US" dirty="0" smtClean="0"/>
              <a:t>Broadcasting News Trivia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4571999"/>
            <a:ext cx="7272867" cy="1411111"/>
          </a:xfrm>
        </p:spPr>
        <p:txBody>
          <a:bodyPr>
            <a:normAutofit/>
          </a:bodyPr>
          <a:lstStyle/>
          <a:p>
            <a:endParaRPr lang="en-US" sz="3600" b="1" dirty="0" smtClean="0">
              <a:solidFill>
                <a:schemeClr val="tx1"/>
              </a:solidFill>
            </a:endParaRPr>
          </a:p>
          <a:p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4556" y="6009943"/>
            <a:ext cx="7521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"LESSON PLANS." BBC News. BBC, 30 Jan. 2012. Web. 19 Nov. 2014</a:t>
            </a:r>
            <a:r>
              <a:rPr lang="en-US" dirty="0" smtClean="0"/>
              <a:t>.</a:t>
            </a:r>
          </a:p>
          <a:p>
            <a:r>
              <a:rPr lang="en-US" dirty="0">
                <a:hlinkClick r:id="rId2"/>
              </a:rPr>
              <a:t>http://www.bbc.co.uk/schoolreport</a:t>
            </a:r>
            <a:r>
              <a:rPr lang="en-US">
                <a:hlinkClick r:id="rId2"/>
              </a:rPr>
              <a:t>/</a:t>
            </a:r>
            <a:r>
              <a:rPr lang="en-US" smtClean="0">
                <a:hlinkClick r:id="rId2"/>
              </a:rPr>
              <a:t>15950183</a:t>
            </a:r>
            <a:r>
              <a:rPr lang="en-US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046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Your teacher or the person they've asked to be the editor should </a:t>
            </a:r>
            <a:r>
              <a:rPr lang="en-US" sz="3200" dirty="0" smtClean="0"/>
              <a:t>check </a:t>
            </a:r>
            <a:r>
              <a:rPr lang="en-US" sz="3200" dirty="0"/>
              <a:t>each story before it goes out. Remember, check that you </a:t>
            </a:r>
            <a:r>
              <a:rPr lang="en-US" sz="3200" dirty="0" smtClean="0"/>
              <a:t>haven’t </a:t>
            </a:r>
            <a:r>
              <a:rPr lang="en-US" sz="3200" dirty="0"/>
              <a:t>used surnames and watch out for any spelling mistakes! </a:t>
            </a:r>
          </a:p>
        </p:txBody>
      </p:sp>
    </p:spTree>
    <p:extLst>
      <p:ext uri="{BB962C8B-B14F-4D97-AF65-F5344CB8AC3E}">
        <p14:creationId xmlns:p14="http://schemas.microsoft.com/office/powerpoint/2010/main" val="804972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Taste and decency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Q) When sharing content online, you should post…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1) Things that would make your friends laugh.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2) Things that you wouldn't mind your teacher seeing.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3) Anything that will get people's attention. </a:t>
            </a:r>
          </a:p>
        </p:txBody>
      </p:sp>
    </p:spTree>
    <p:extLst>
      <p:ext uri="{BB962C8B-B14F-4D97-AF65-F5344CB8AC3E}">
        <p14:creationId xmlns:p14="http://schemas.microsoft.com/office/powerpoint/2010/main" val="2855374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You should only post things you wouldn't mind your teacher seeing. </a:t>
            </a:r>
            <a:r>
              <a:rPr lang="en-US" sz="3200" dirty="0" smtClean="0"/>
              <a:t>Remember</a:t>
            </a:r>
            <a:r>
              <a:rPr lang="en-US" sz="3200" dirty="0"/>
              <a:t>, when you put content online, anyone can see it. So </a:t>
            </a:r>
            <a:r>
              <a:rPr lang="en-US" sz="3200" dirty="0" smtClean="0"/>
              <a:t>something </a:t>
            </a:r>
            <a:r>
              <a:rPr lang="en-US" sz="3200" dirty="0"/>
              <a:t>you might think is funny could be extremely offensive to </a:t>
            </a:r>
            <a:r>
              <a:rPr lang="en-US" sz="3200" dirty="0" smtClean="0"/>
              <a:t>someone </a:t>
            </a:r>
            <a:r>
              <a:rPr lang="en-US" sz="3200" dirty="0"/>
              <a:t>else. Think carefully before you publish. </a:t>
            </a:r>
          </a:p>
        </p:txBody>
      </p:sp>
    </p:spTree>
    <p:extLst>
      <p:ext uri="{BB962C8B-B14F-4D97-AF65-F5344CB8AC3E}">
        <p14:creationId xmlns:p14="http://schemas.microsoft.com/office/powerpoint/2010/main" val="235783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order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Q) Your reports are done and they are about to be put on your </a:t>
            </a:r>
          </a:p>
          <a:p>
            <a:pPr marL="114300" indent="0">
              <a:buNone/>
            </a:pPr>
            <a:r>
              <a:rPr lang="en-US" dirty="0" smtClean="0"/>
              <a:t>school </a:t>
            </a:r>
            <a:r>
              <a:rPr lang="en-US" dirty="0"/>
              <a:t>website. Which story should go first?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1</a:t>
            </a:r>
            <a:r>
              <a:rPr lang="en-US" dirty="0"/>
              <a:t>) The story your teacher likes best.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2) The story that is most important to your audience.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3) The longest story. </a:t>
            </a:r>
          </a:p>
        </p:txBody>
      </p:sp>
    </p:spTree>
    <p:extLst>
      <p:ext uri="{BB962C8B-B14F-4D97-AF65-F5344CB8AC3E}">
        <p14:creationId xmlns:p14="http://schemas.microsoft.com/office/powerpoint/2010/main" val="554814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The story that is most important to your audience should go first. </a:t>
            </a:r>
            <a:r>
              <a:rPr lang="en-US" sz="3200" dirty="0" smtClean="0"/>
              <a:t>Hopefully</a:t>
            </a:r>
            <a:r>
              <a:rPr lang="en-US" sz="3200" dirty="0"/>
              <a:t>, you'll be able to grab their attention and they'll stick </a:t>
            </a:r>
            <a:r>
              <a:rPr lang="en-US" sz="3200" dirty="0" smtClean="0"/>
              <a:t>around </a:t>
            </a:r>
            <a:r>
              <a:rPr lang="en-US" sz="3200" dirty="0"/>
              <a:t>to see what else you have to offer! </a:t>
            </a:r>
          </a:p>
          <a:p>
            <a:pPr marL="11430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19954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law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Q) Another School Reporter has found a great picture using an </a:t>
            </a:r>
          </a:p>
          <a:p>
            <a:pPr marL="114300" indent="0">
              <a:buNone/>
            </a:pPr>
            <a:r>
              <a:rPr lang="en-US" dirty="0" smtClean="0"/>
              <a:t>image </a:t>
            </a:r>
            <a:r>
              <a:rPr lang="en-US" dirty="0"/>
              <a:t>search engine and asks you if he can use it in his web story.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What's your advice?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1) Yes, it's online so anyone can use it.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2) No, you can only use pictures you've taken yourself.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3) Maybe, depending on the source of the picture. </a:t>
            </a:r>
          </a:p>
        </p:txBody>
      </p:sp>
    </p:spTree>
    <p:extLst>
      <p:ext uri="{BB962C8B-B14F-4D97-AF65-F5344CB8AC3E}">
        <p14:creationId xmlns:p14="http://schemas.microsoft.com/office/powerpoint/2010/main" val="1095824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800" dirty="0"/>
              <a:t>He might be able to use it depending on the source of the picture. </a:t>
            </a:r>
            <a:r>
              <a:rPr lang="en-US" sz="2800" dirty="0" smtClean="0"/>
              <a:t>Make </a:t>
            </a:r>
            <a:r>
              <a:rPr lang="en-US" sz="2800" dirty="0"/>
              <a:t>sure you have the permission of the person who owns the </a:t>
            </a:r>
            <a:r>
              <a:rPr lang="en-US" sz="2800" dirty="0" smtClean="0"/>
              <a:t>photo</a:t>
            </a:r>
            <a:r>
              <a:rPr lang="en-US" sz="2800" dirty="0"/>
              <a:t>, which is </a:t>
            </a:r>
            <a:r>
              <a:rPr lang="en-US" sz="2800" dirty="0" smtClean="0"/>
              <a:t>usually </a:t>
            </a:r>
            <a:r>
              <a:rPr lang="en-US" sz="2800" dirty="0"/>
              <a:t>the person who took it, before using it. </a:t>
            </a:r>
            <a:r>
              <a:rPr lang="en-US" sz="2800" dirty="0" smtClean="0"/>
              <a:t>Some </a:t>
            </a:r>
            <a:r>
              <a:rPr lang="en-US" sz="2800" dirty="0"/>
              <a:t>photo agencies have already given their </a:t>
            </a:r>
            <a:r>
              <a:rPr lang="en-US" sz="2800" dirty="0" smtClean="0"/>
              <a:t>permission </a:t>
            </a:r>
            <a:r>
              <a:rPr lang="en-US" sz="2800" dirty="0"/>
              <a:t>for School </a:t>
            </a:r>
            <a:r>
              <a:rPr lang="en-US" sz="2800" dirty="0" smtClean="0"/>
              <a:t>Reporters </a:t>
            </a:r>
            <a:r>
              <a:rPr lang="en-US" sz="2800" dirty="0"/>
              <a:t>to use their images, but only if they are already being </a:t>
            </a:r>
            <a:r>
              <a:rPr lang="en-US" sz="2800" dirty="0" smtClean="0"/>
              <a:t>used </a:t>
            </a:r>
            <a:r>
              <a:rPr lang="en-US" sz="2800" dirty="0"/>
              <a:t>on the BBC News website and have one of the following credits </a:t>
            </a:r>
            <a:r>
              <a:rPr lang="en-US" sz="2800" dirty="0" smtClean="0"/>
              <a:t>in </a:t>
            </a:r>
            <a:r>
              <a:rPr lang="en-US" sz="2800" dirty="0"/>
              <a:t>the bottom right hand corner: AP, PA, AFP or Getty. </a:t>
            </a:r>
          </a:p>
        </p:txBody>
      </p:sp>
    </p:spTree>
    <p:extLst>
      <p:ext uri="{BB962C8B-B14F-4D97-AF65-F5344CB8AC3E}">
        <p14:creationId xmlns:p14="http://schemas.microsoft.com/office/powerpoint/2010/main" val="532992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Q) A School Reporter on your team wants to cover a court case and </a:t>
            </a:r>
            <a:r>
              <a:rPr lang="en-US" dirty="0" smtClean="0"/>
              <a:t>interview </a:t>
            </a:r>
            <a:r>
              <a:rPr lang="en-US" dirty="0"/>
              <a:t>his classmates, asking: Do you think he did it? What </a:t>
            </a:r>
            <a:r>
              <a:rPr lang="en-US" dirty="0" smtClean="0"/>
              <a:t>should </a:t>
            </a:r>
            <a:r>
              <a:rPr lang="en-US" dirty="0"/>
              <a:t>you do?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1) Go ahead. If people want to talk about it, let them.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2) Don't do it. The case isn't over.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3) Do it, but make sure you get some who say he's guilty and </a:t>
            </a:r>
          </a:p>
          <a:p>
            <a:pPr marL="114300" indent="0">
              <a:buNone/>
            </a:pPr>
            <a:r>
              <a:rPr lang="en-US" dirty="0"/>
              <a:t>others who say he isn't. </a:t>
            </a:r>
          </a:p>
        </p:txBody>
      </p:sp>
    </p:spTree>
    <p:extLst>
      <p:ext uri="{BB962C8B-B14F-4D97-AF65-F5344CB8AC3E}">
        <p14:creationId xmlns:p14="http://schemas.microsoft.com/office/powerpoint/2010/main" val="3764959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You shouldn't do the story as the case isn't over. Legal stories are </a:t>
            </a:r>
            <a:r>
              <a:rPr lang="en-US" sz="3200" dirty="0" smtClean="0"/>
              <a:t>very </a:t>
            </a:r>
            <a:r>
              <a:rPr lang="en-US" sz="3200" dirty="0"/>
              <a:t>difficult to report and should be avoided unless you have been </a:t>
            </a:r>
            <a:r>
              <a:rPr lang="en-US" sz="3200" dirty="0" smtClean="0"/>
              <a:t>giving </a:t>
            </a:r>
            <a:r>
              <a:rPr lang="en-US" sz="3200" dirty="0"/>
              <a:t>proper training. Journalists at the BBC would not report others commenting on an ongoing case as there is a risk it could </a:t>
            </a:r>
            <a:r>
              <a:rPr lang="en-US" sz="3200" dirty="0" smtClean="0"/>
              <a:t>influence </a:t>
            </a:r>
            <a:r>
              <a:rPr lang="en-US" sz="3200" dirty="0"/>
              <a:t>the jury. And that could get a journalist in a lot of trouble. </a:t>
            </a:r>
          </a:p>
        </p:txBody>
      </p:sp>
    </p:spTree>
    <p:extLst>
      <p:ext uri="{BB962C8B-B14F-4D97-AF65-F5344CB8AC3E}">
        <p14:creationId xmlns:p14="http://schemas.microsoft.com/office/powerpoint/2010/main" val="298968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Q) A major news website has this headline on their front page: </a:t>
            </a:r>
          </a:p>
          <a:p>
            <a:pPr marL="114300" indent="0">
              <a:buNone/>
            </a:pPr>
            <a:r>
              <a:rPr lang="en-US" dirty="0" smtClean="0"/>
              <a:t>Footballer </a:t>
            </a:r>
            <a:r>
              <a:rPr lang="en-US" dirty="0"/>
              <a:t>paid to throw matches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What </a:t>
            </a:r>
            <a:r>
              <a:rPr lang="en-US" dirty="0"/>
              <a:t>type of law should you think about before reporting this story?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1) Copyright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2) Defamation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3) Contempt 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416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200" dirty="0"/>
              <a:t>Find out how much you know about broadcasting the news and </a:t>
            </a:r>
            <a:r>
              <a:rPr lang="en-US" sz="3200" dirty="0" smtClean="0"/>
              <a:t>sharing </a:t>
            </a:r>
            <a:r>
              <a:rPr lang="en-US" sz="3200" dirty="0"/>
              <a:t>it with your audience. Are you across all the final checks </a:t>
            </a:r>
            <a:r>
              <a:rPr lang="en-US" sz="3200" dirty="0" smtClean="0"/>
              <a:t>that </a:t>
            </a:r>
            <a:r>
              <a:rPr lang="en-US" sz="3200" dirty="0"/>
              <a:t>are needed before going live? </a:t>
            </a:r>
          </a:p>
        </p:txBody>
      </p:sp>
    </p:spTree>
    <p:extLst>
      <p:ext uri="{BB962C8B-B14F-4D97-AF65-F5344CB8AC3E}">
        <p14:creationId xmlns:p14="http://schemas.microsoft.com/office/powerpoint/2010/main" val="577090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Defamation is the law you need to think about before you report </a:t>
            </a:r>
            <a:r>
              <a:rPr lang="en-US" sz="3200" dirty="0" smtClean="0"/>
              <a:t>this </a:t>
            </a:r>
            <a:r>
              <a:rPr lang="en-US" sz="3200" dirty="0"/>
              <a:t>story. Defaming someone means publishing or broadcasting </a:t>
            </a:r>
            <a:r>
              <a:rPr lang="en-US" sz="3200" dirty="0" smtClean="0"/>
              <a:t>something </a:t>
            </a:r>
            <a:r>
              <a:rPr lang="en-US" sz="3200" dirty="0"/>
              <a:t>that would make people think less of a person. The fact </a:t>
            </a:r>
            <a:r>
              <a:rPr lang="en-US" sz="3200" dirty="0" smtClean="0"/>
              <a:t>it </a:t>
            </a:r>
            <a:r>
              <a:rPr lang="en-US" sz="3200" dirty="0"/>
              <a:t>has already been reported already doesn't mean you can publish </a:t>
            </a:r>
            <a:r>
              <a:rPr lang="en-US" sz="3200" dirty="0" smtClean="0"/>
              <a:t>it </a:t>
            </a:r>
            <a:r>
              <a:rPr lang="en-US" sz="3200" dirty="0"/>
              <a:t>too. Be sure of your facts before reporting this kind of story. </a:t>
            </a:r>
          </a:p>
        </p:txBody>
      </p:sp>
    </p:spTree>
    <p:extLst>
      <p:ext uri="{BB962C8B-B14F-4D97-AF65-F5344CB8AC3E}">
        <p14:creationId xmlns:p14="http://schemas.microsoft.com/office/powerpoint/2010/main" val="34373603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Q) You've made a great video report but technical problems mean </a:t>
            </a:r>
            <a:r>
              <a:rPr lang="en-US" dirty="0" smtClean="0"/>
              <a:t>you </a:t>
            </a:r>
            <a:r>
              <a:rPr lang="en-US" dirty="0"/>
              <a:t>can't put it on your school website. What should you do?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1) Publish your script directly onto the school site.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2) Adapt your script into a written article.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3) Wait until the technical problem has been solved, then get the </a:t>
            </a:r>
            <a:r>
              <a:rPr lang="en-US" dirty="0" smtClean="0"/>
              <a:t>video </a:t>
            </a:r>
            <a:r>
              <a:rPr lang="en-US" dirty="0"/>
              <a:t>online. </a:t>
            </a:r>
          </a:p>
        </p:txBody>
      </p:sp>
    </p:spTree>
    <p:extLst>
      <p:ext uri="{BB962C8B-B14F-4D97-AF65-F5344CB8AC3E}">
        <p14:creationId xmlns:p14="http://schemas.microsoft.com/office/powerpoint/2010/main" val="36059022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77"/>
            <a:ext cx="7620000" cy="4800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200" dirty="0"/>
              <a:t>You should adapt your script into a written article. Even if you've </a:t>
            </a:r>
          </a:p>
          <a:p>
            <a:pPr marL="114300" indent="0">
              <a:buNone/>
            </a:pPr>
            <a:r>
              <a:rPr lang="en-US" sz="3200" dirty="0" smtClean="0"/>
              <a:t>written </a:t>
            </a:r>
            <a:r>
              <a:rPr lang="en-US" sz="3200" dirty="0"/>
              <a:t>an amazing script, it might not work without the pictures </a:t>
            </a:r>
            <a:r>
              <a:rPr lang="en-US" sz="3200" dirty="0" smtClean="0"/>
              <a:t>that </a:t>
            </a:r>
            <a:r>
              <a:rPr lang="en-US" sz="3200" dirty="0"/>
              <a:t>went with it. But since you've already done the report, you </a:t>
            </a:r>
            <a:r>
              <a:rPr lang="en-US" sz="3200" dirty="0" smtClean="0"/>
              <a:t>know </a:t>
            </a:r>
            <a:r>
              <a:rPr lang="en-US" sz="3200" dirty="0"/>
              <a:t>the story and should be able to adapt it to make a great </a:t>
            </a:r>
            <a:r>
              <a:rPr lang="en-US" sz="3200" dirty="0" smtClean="0"/>
              <a:t>written </a:t>
            </a:r>
            <a:r>
              <a:rPr lang="en-US" sz="3200" dirty="0"/>
              <a:t>piece! News involves deadlines and if you wait for the </a:t>
            </a:r>
            <a:r>
              <a:rPr lang="en-US" sz="3200" dirty="0" smtClean="0"/>
              <a:t>technical </a:t>
            </a:r>
            <a:r>
              <a:rPr lang="en-US" sz="3200" dirty="0"/>
              <a:t>problem to be solved, your news may no longer be new. </a:t>
            </a:r>
          </a:p>
        </p:txBody>
      </p:sp>
    </p:spTree>
    <p:extLst>
      <p:ext uri="{BB962C8B-B14F-4D97-AF65-F5344CB8AC3E}">
        <p14:creationId xmlns:p14="http://schemas.microsoft.com/office/powerpoint/2010/main" val="3490472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Q) As well as uploading to your school website, you might like to </a:t>
            </a:r>
          </a:p>
          <a:p>
            <a:pPr marL="114300" indent="0">
              <a:buNone/>
            </a:pPr>
            <a:r>
              <a:rPr lang="en-US" dirty="0" smtClean="0"/>
              <a:t>share </a:t>
            </a:r>
            <a:r>
              <a:rPr lang="en-US" dirty="0"/>
              <a:t>your news, by placing it on other platforms. Which of these </a:t>
            </a:r>
            <a:r>
              <a:rPr lang="en-US" dirty="0" smtClean="0"/>
              <a:t>might </a:t>
            </a:r>
            <a:r>
              <a:rPr lang="en-US" dirty="0"/>
              <a:t>NOT be a good place to post?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1</a:t>
            </a:r>
            <a:r>
              <a:rPr lang="en-US" dirty="0"/>
              <a:t>) Your school newsletter.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2) A free video sharing website.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3) A partner school's website.</a:t>
            </a:r>
          </a:p>
        </p:txBody>
      </p:sp>
    </p:spTree>
    <p:extLst>
      <p:ext uri="{BB962C8B-B14F-4D97-AF65-F5344CB8AC3E}">
        <p14:creationId xmlns:p14="http://schemas.microsoft.com/office/powerpoint/2010/main" val="21974996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7" y="1289756"/>
            <a:ext cx="7953022" cy="4800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200" dirty="0"/>
              <a:t>It might not be a good idea to publish your news on a free video </a:t>
            </a:r>
            <a:r>
              <a:rPr lang="en-US" sz="3200" dirty="0" smtClean="0"/>
              <a:t>sharing </a:t>
            </a:r>
            <a:r>
              <a:rPr lang="en-US" sz="3200" dirty="0"/>
              <a:t>website without checking what else is on there. That's </a:t>
            </a:r>
            <a:r>
              <a:rPr lang="en-US" sz="3200" dirty="0" smtClean="0"/>
              <a:t>because </a:t>
            </a:r>
            <a:r>
              <a:rPr lang="en-US" sz="3200" dirty="0"/>
              <a:t>many free video sharing websites contain adverts and </a:t>
            </a:r>
            <a:r>
              <a:rPr lang="en-US" sz="3200" dirty="0" smtClean="0"/>
              <a:t>recommend </a:t>
            </a:r>
            <a:r>
              <a:rPr lang="en-US" sz="3200" dirty="0"/>
              <a:t>other videos that might not be suitable for young </a:t>
            </a:r>
            <a:r>
              <a:rPr lang="en-US" sz="3200" dirty="0" smtClean="0"/>
              <a:t>people</a:t>
            </a:r>
            <a:r>
              <a:rPr lang="en-US" sz="3200" dirty="0"/>
              <a:t>. The good news is there are some video sharing websites </a:t>
            </a:r>
            <a:r>
              <a:rPr lang="en-US" sz="3200" dirty="0" smtClean="0"/>
              <a:t>that </a:t>
            </a:r>
            <a:r>
              <a:rPr lang="en-US" sz="3200" dirty="0"/>
              <a:t>are suitable; ask your teacher. </a:t>
            </a:r>
          </a:p>
        </p:txBody>
      </p:sp>
    </p:spTree>
    <p:extLst>
      <p:ext uri="{BB962C8B-B14F-4D97-AF65-F5344CB8AC3E}">
        <p14:creationId xmlns:p14="http://schemas.microsoft.com/office/powerpoint/2010/main" val="2516819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4000" dirty="0"/>
              <a:t>0 – 3 Keep working at it </a:t>
            </a:r>
          </a:p>
          <a:p>
            <a:pPr marL="114300" indent="0">
              <a:buNone/>
            </a:pPr>
            <a:endParaRPr lang="en-US" sz="4000" dirty="0"/>
          </a:p>
          <a:p>
            <a:pPr marL="114300" indent="0">
              <a:buNone/>
            </a:pPr>
            <a:r>
              <a:rPr lang="en-US" sz="4000" dirty="0"/>
              <a:t>4 -7 Good but could be better </a:t>
            </a:r>
          </a:p>
          <a:p>
            <a:pPr marL="114300" indent="0">
              <a:buNone/>
            </a:pPr>
            <a:endParaRPr lang="en-US" sz="4000" dirty="0"/>
          </a:p>
          <a:p>
            <a:pPr marL="114300" indent="0">
              <a:buNone/>
            </a:pPr>
            <a:r>
              <a:rPr lang="en-US" sz="4000" dirty="0"/>
              <a:t>8 – 11 Well done! </a:t>
            </a:r>
          </a:p>
        </p:txBody>
      </p:sp>
    </p:spTree>
    <p:extLst>
      <p:ext uri="{BB962C8B-B14F-4D97-AF65-F5344CB8AC3E}">
        <p14:creationId xmlns:p14="http://schemas.microsoft.com/office/powerpoint/2010/main" val="4193291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law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Q) You are the editor. One of the reporters in your team has used a </a:t>
            </a:r>
            <a:r>
              <a:rPr lang="en-US" dirty="0" smtClean="0"/>
              <a:t>song </a:t>
            </a:r>
            <a:r>
              <a:rPr lang="en-US" dirty="0"/>
              <a:t>by a famous band in his report. Is he allowed to do this?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1) Yes, because he downloaded it legally.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2) Yes, because he is crediting the band.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3) No, because he doesn't have permission. 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826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He can't use the song because he doesn't have permission </a:t>
            </a:r>
            <a:r>
              <a:rPr lang="en-US" sz="3200" dirty="0" smtClean="0"/>
              <a:t>– </a:t>
            </a:r>
            <a:r>
              <a:rPr lang="en-US" sz="3200" dirty="0"/>
              <a:t>unless </a:t>
            </a:r>
            <a:r>
              <a:rPr lang="en-US" sz="3200" dirty="0" smtClean="0"/>
              <a:t>that </a:t>
            </a:r>
            <a:r>
              <a:rPr lang="en-US" sz="3200" dirty="0"/>
              <a:t>it is, he's written to the band and they've given their </a:t>
            </a:r>
          </a:p>
          <a:p>
            <a:pPr marL="114300" indent="0">
              <a:buNone/>
            </a:pPr>
            <a:r>
              <a:rPr lang="en-US" sz="3200" dirty="0" smtClean="0"/>
              <a:t>permission </a:t>
            </a:r>
            <a:r>
              <a:rPr lang="en-US" sz="3200" dirty="0"/>
              <a:t>in writing. Copyright laws protect people's work and you </a:t>
            </a:r>
            <a:r>
              <a:rPr lang="en-US" sz="3200" dirty="0" smtClean="0"/>
              <a:t>could </a:t>
            </a:r>
            <a:r>
              <a:rPr lang="en-US" sz="3200" dirty="0"/>
              <a:t>get in trouble for using something you're not allowed to. </a:t>
            </a:r>
          </a:p>
        </p:txBody>
      </p:sp>
    </p:spTree>
    <p:extLst>
      <p:ext uri="{BB962C8B-B14F-4D97-AF65-F5344CB8AC3E}">
        <p14:creationId xmlns:p14="http://schemas.microsoft.com/office/powerpoint/2010/main" val="3831294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 values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Q) A report contains this sentence: Jake Jones from Year 8 said he </a:t>
            </a:r>
            <a:r>
              <a:rPr lang="en-US" dirty="0" smtClean="0"/>
              <a:t>was </a:t>
            </a:r>
            <a:r>
              <a:rPr lang="en-US" dirty="0"/>
              <a:t>upset that Year 9 pupil Chris Carter hadn't won the race.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What's </a:t>
            </a:r>
            <a:r>
              <a:rPr lang="en-US" dirty="0"/>
              <a:t>wrong with it?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1) It includes the surnames of people under the age of 18.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2) It doesn't give their ages.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3) It shouldn't have given their year group. </a:t>
            </a:r>
          </a:p>
        </p:txBody>
      </p:sp>
    </p:spTree>
    <p:extLst>
      <p:ext uri="{BB962C8B-B14F-4D97-AF65-F5344CB8AC3E}">
        <p14:creationId xmlns:p14="http://schemas.microsoft.com/office/powerpoint/2010/main" val="668722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It includes the surnames of people under the age of 18. If you were </a:t>
            </a:r>
            <a:r>
              <a:rPr lang="en-US" sz="3200" dirty="0" smtClean="0"/>
              <a:t>editing </a:t>
            </a:r>
            <a:r>
              <a:rPr lang="en-US" sz="3200" dirty="0"/>
              <a:t>this piece, you should remove the surnames of both boys </a:t>
            </a:r>
            <a:r>
              <a:rPr lang="en-US" sz="3200" dirty="0" smtClean="0"/>
              <a:t>from </a:t>
            </a:r>
            <a:r>
              <a:rPr lang="en-US" sz="3200" dirty="0"/>
              <a:t>the story. If you do include surnames, the BBC will not be able </a:t>
            </a:r>
            <a:r>
              <a:rPr lang="en-US" sz="3200" dirty="0" smtClean="0"/>
              <a:t>to </a:t>
            </a:r>
            <a:r>
              <a:rPr lang="en-US" sz="3200" dirty="0"/>
              <a:t>link to your website. One of the BBC's news values is about </a:t>
            </a:r>
            <a:r>
              <a:rPr lang="en-US" sz="3200" dirty="0" smtClean="0"/>
              <a:t>safeguarding </a:t>
            </a:r>
            <a:r>
              <a:rPr lang="en-US" sz="3200" dirty="0"/>
              <a:t>children and that includes protecting the identity of </a:t>
            </a:r>
            <a:r>
              <a:rPr lang="en-US" sz="3200" dirty="0" smtClean="0"/>
              <a:t>young </a:t>
            </a:r>
            <a:r>
              <a:rPr lang="en-US" sz="3200" dirty="0"/>
              <a:t>people.</a:t>
            </a:r>
          </a:p>
        </p:txBody>
      </p:sp>
    </p:spTree>
    <p:extLst>
      <p:ext uri="{BB962C8B-B14F-4D97-AF65-F5344CB8AC3E}">
        <p14:creationId xmlns:p14="http://schemas.microsoft.com/office/powerpoint/2010/main" val="430377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networking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Q) How old do you have to be to use social networking sites?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1</a:t>
            </a:r>
            <a:r>
              <a:rPr lang="en-US" dirty="0"/>
              <a:t>) 11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2) 13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3) 14 </a:t>
            </a:r>
          </a:p>
        </p:txBody>
      </p:sp>
    </p:spTree>
    <p:extLst>
      <p:ext uri="{BB962C8B-B14F-4D97-AF65-F5344CB8AC3E}">
        <p14:creationId xmlns:p14="http://schemas.microsoft.com/office/powerpoint/2010/main" val="73219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You have to be at least 13 to use social networking </a:t>
            </a:r>
            <a:r>
              <a:rPr lang="en-US" sz="3200" dirty="0" smtClean="0"/>
              <a:t>sites. Remember </a:t>
            </a:r>
            <a:r>
              <a:rPr lang="en-US" sz="3200" dirty="0"/>
              <a:t>to be careful about what you say and never post any </a:t>
            </a:r>
          </a:p>
          <a:p>
            <a:pPr marL="114300" indent="0">
              <a:buNone/>
            </a:pPr>
            <a:r>
              <a:rPr lang="en-US" sz="3200" dirty="0" smtClean="0"/>
              <a:t>personal </a:t>
            </a:r>
            <a:r>
              <a:rPr lang="en-US" sz="3200" dirty="0"/>
              <a:t>information, like your phone number or address. </a:t>
            </a:r>
          </a:p>
        </p:txBody>
      </p:sp>
    </p:spTree>
    <p:extLst>
      <p:ext uri="{BB962C8B-B14F-4D97-AF65-F5344CB8AC3E}">
        <p14:creationId xmlns:p14="http://schemas.microsoft.com/office/powerpoint/2010/main" val="10341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Q) It's 1.30pm on News Day and you are putting the finishing </a:t>
            </a:r>
          </a:p>
          <a:p>
            <a:pPr marL="114300" indent="0">
              <a:buNone/>
            </a:pPr>
            <a:r>
              <a:rPr lang="en-US" dirty="0" smtClean="0"/>
              <a:t>touches </a:t>
            </a:r>
            <a:r>
              <a:rPr lang="en-US" dirty="0"/>
              <a:t>to your story. Who should check each item one last time </a:t>
            </a:r>
            <a:r>
              <a:rPr lang="en-US" dirty="0" smtClean="0"/>
              <a:t>before </a:t>
            </a:r>
            <a:r>
              <a:rPr lang="en-US" dirty="0"/>
              <a:t>the 2pm deadline?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1) Your head teacher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2) The camera operator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3) Your teacher or the person they've asked to be the editor </a:t>
            </a:r>
          </a:p>
        </p:txBody>
      </p:sp>
    </p:spTree>
    <p:extLst>
      <p:ext uri="{BB962C8B-B14F-4D97-AF65-F5344CB8AC3E}">
        <p14:creationId xmlns:p14="http://schemas.microsoft.com/office/powerpoint/2010/main" val="2471727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28</TotalTime>
  <Words>1366</Words>
  <Application>Microsoft Macintosh PowerPoint</Application>
  <PresentationFormat>On-screen Show (4:3)</PresentationFormat>
  <Paragraphs>137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Adjacency</vt:lpstr>
      <vt:lpstr>Broadcasting News Trivia</vt:lpstr>
      <vt:lpstr>Intro</vt:lpstr>
      <vt:lpstr>Media law </vt:lpstr>
      <vt:lpstr>Answer</vt:lpstr>
      <vt:lpstr>News values </vt:lpstr>
      <vt:lpstr>Answer</vt:lpstr>
      <vt:lpstr>Social networking </vt:lpstr>
      <vt:lpstr>Answer</vt:lpstr>
      <vt:lpstr>Checking </vt:lpstr>
      <vt:lpstr>Answer</vt:lpstr>
      <vt:lpstr>Taste and decency </vt:lpstr>
      <vt:lpstr>Answer</vt:lpstr>
      <vt:lpstr>Running order </vt:lpstr>
      <vt:lpstr>Answer</vt:lpstr>
      <vt:lpstr>Media law </vt:lpstr>
      <vt:lpstr>Answer</vt:lpstr>
      <vt:lpstr>Media law</vt:lpstr>
      <vt:lpstr>Answer</vt:lpstr>
      <vt:lpstr>Media law</vt:lpstr>
      <vt:lpstr>Answer</vt:lpstr>
      <vt:lpstr>Sharing </vt:lpstr>
      <vt:lpstr>Answer</vt:lpstr>
      <vt:lpstr>Sharing </vt:lpstr>
      <vt:lpstr>Answer</vt:lpstr>
      <vt:lpstr>Your Score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Broadcasting News</dc:title>
  <dc:creator>S RAHMAN</dc:creator>
  <cp:lastModifiedBy>S RAHMAN</cp:lastModifiedBy>
  <cp:revision>5</cp:revision>
  <dcterms:created xsi:type="dcterms:W3CDTF">2014-11-20T02:44:01Z</dcterms:created>
  <dcterms:modified xsi:type="dcterms:W3CDTF">2014-11-20T03:12:34Z</dcterms:modified>
</cp:coreProperties>
</file>